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3" r:id="rId6"/>
    <p:sldId id="269" r:id="rId7"/>
    <p:sldId id="266" r:id="rId8"/>
    <p:sldId id="261" r:id="rId9"/>
    <p:sldId id="270" r:id="rId10"/>
    <p:sldId id="271" r:id="rId11"/>
    <p:sldId id="272" r:id="rId12"/>
    <p:sldId id="273" r:id="rId13"/>
    <p:sldId id="262" r:id="rId14"/>
    <p:sldId id="267" r:id="rId15"/>
    <p:sldId id="268" r:id="rId16"/>
    <p:sldId id="265" r:id="rId17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674" y="-2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03.04.2020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03.04.2020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03.04.2020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03.04.2020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03.04.2020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03.04.2020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03.04.2020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03.04.2020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03.04.2020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03.04.2020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03.04.2020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75050-0E15-4C5B-92B0-66D068882F1F}" type="datetimeFigureOut">
              <a:rPr lang="tr-TR" smtClean="0"/>
              <a:pPr/>
              <a:t>03.04.2020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3568" y="1196752"/>
            <a:ext cx="7772400" cy="2376264"/>
          </a:xfrm>
        </p:spPr>
        <p:txBody>
          <a:bodyPr>
            <a:normAutofit fontScale="90000"/>
          </a:bodyPr>
          <a:lstStyle/>
          <a:p>
            <a:r>
              <a:rPr lang="en-US" smtClean="0"/>
              <a:t>2244 Arçelik-ODTU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Industrial Servo Drive – Autotuning</a:t>
            </a:r>
            <a:br>
              <a:rPr lang="en-US" smtClean="0"/>
            </a:br>
            <a:endParaRPr lang="en-US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343000"/>
          </a:xfrm>
        </p:spPr>
        <p:txBody>
          <a:bodyPr/>
          <a:lstStyle/>
          <a:p>
            <a:r>
              <a:rPr lang="tr-TR" dirty="0" smtClean="0"/>
              <a:t>03</a:t>
            </a:r>
            <a:r>
              <a:rPr lang="en-US" dirty="0" smtClean="0"/>
              <a:t>.0</a:t>
            </a:r>
            <a:r>
              <a:rPr lang="tr-TR" dirty="0" smtClean="0"/>
              <a:t>4</a:t>
            </a:r>
            <a:r>
              <a:rPr lang="en-US" dirty="0" smtClean="0"/>
              <a:t>.2020 </a:t>
            </a:r>
            <a:r>
              <a:rPr lang="en-US" dirty="0" smtClean="0"/>
              <a:t>Online meeting</a:t>
            </a:r>
          </a:p>
          <a:p>
            <a:r>
              <a:rPr lang="tr-TR" dirty="0" err="1" smtClean="0"/>
              <a:t>Review</a:t>
            </a:r>
            <a:r>
              <a:rPr lang="tr-TR" dirty="0" smtClean="0"/>
              <a:t> </a:t>
            </a:r>
            <a:r>
              <a:rPr lang="tr-TR" dirty="0" err="1" smtClean="0"/>
              <a:t>Article</a:t>
            </a:r>
            <a:r>
              <a:rPr lang="tr-TR" dirty="0" smtClean="0"/>
              <a:t> - </a:t>
            </a:r>
            <a:r>
              <a:rPr lang="tr-TR" dirty="0" err="1" smtClean="0"/>
              <a:t>S</a:t>
            </a:r>
            <a:r>
              <a:rPr lang="tr-TR" dirty="0" err="1" smtClean="0"/>
              <a:t>etup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8640"/>
            <a:ext cx="7593181" cy="6517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9653" y="0"/>
            <a:ext cx="758877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92" y="471189"/>
            <a:ext cx="8834296" cy="612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User\Desktop\METU PHD Simulasyonlar\rüzgem setup ölçümleri\200rpm_gen(sarı-pembe)_IM(mavi-yeşil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397" y="187048"/>
            <a:ext cx="8643083" cy="64823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User\Desktop\METU PHD Simulasyonlar\rüzgem setup ölçümleri\400rpm_gen(sarı-pembe)_IM(mavi-yeşil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348" y="259056"/>
            <a:ext cx="8451061" cy="63382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User\Desktop\METU PHD Simulasyonlar\rüzgem setup ölçümleri\800rpm_gen(sarı-pembe)_IM(mavi-yeşil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679" y="260648"/>
            <a:ext cx="8547793" cy="64108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Next</a:t>
            </a:r>
            <a:r>
              <a:rPr lang="tr-TR" dirty="0" smtClean="0"/>
              <a:t> </a:t>
            </a:r>
            <a:r>
              <a:rPr lang="tr-TR" dirty="0" err="1" smtClean="0"/>
              <a:t>issues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Filter</a:t>
            </a:r>
            <a:r>
              <a:rPr lang="tr-TR" dirty="0" smtClean="0"/>
              <a:t> Model, </a:t>
            </a:r>
            <a:r>
              <a:rPr lang="tr-TR" dirty="0" err="1" smtClean="0"/>
              <a:t>Mathematics</a:t>
            </a:r>
            <a:endParaRPr lang="tr-TR" dirty="0" smtClean="0"/>
          </a:p>
          <a:p>
            <a:r>
              <a:rPr lang="tr-TR" dirty="0" err="1" smtClean="0"/>
              <a:t>Biquad</a:t>
            </a:r>
            <a:r>
              <a:rPr lang="tr-TR" dirty="0" smtClean="0"/>
              <a:t> </a:t>
            </a:r>
            <a:r>
              <a:rPr lang="tr-TR" dirty="0" err="1" smtClean="0"/>
              <a:t>Filter</a:t>
            </a:r>
            <a:r>
              <a:rPr lang="tr-TR" dirty="0" smtClean="0"/>
              <a:t> </a:t>
            </a:r>
            <a:r>
              <a:rPr lang="tr-TR" dirty="0" err="1" smtClean="0"/>
              <a:t>implementation</a:t>
            </a:r>
            <a:r>
              <a:rPr lang="tr-TR" dirty="0" smtClean="0"/>
              <a:t> as </a:t>
            </a:r>
            <a:r>
              <a:rPr lang="tr-TR" dirty="0" smtClean="0"/>
              <a:t>NOTCH</a:t>
            </a:r>
            <a:endParaRPr lang="tr-TR" dirty="0" smtClean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Previously on meetings</a:t>
            </a:r>
            <a:endParaRPr lang="en-US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tr-TR" sz="3600" dirty="0" err="1" smtClean="0"/>
              <a:t>Literature</a:t>
            </a:r>
            <a:r>
              <a:rPr lang="tr-TR" sz="3600" dirty="0" smtClean="0"/>
              <a:t> </a:t>
            </a:r>
            <a:r>
              <a:rPr lang="tr-TR" sz="3600" dirty="0" err="1" smtClean="0"/>
              <a:t>review</a:t>
            </a:r>
            <a:endParaRPr lang="tr-TR" sz="3600" dirty="0" smtClean="0"/>
          </a:p>
          <a:p>
            <a:r>
              <a:rPr lang="tr-TR" sz="3600" dirty="0" smtClean="0"/>
              <a:t>Model</a:t>
            </a:r>
          </a:p>
          <a:p>
            <a:r>
              <a:rPr lang="tr-TR" sz="3600" dirty="0" err="1" smtClean="0"/>
              <a:t>Some</a:t>
            </a:r>
            <a:r>
              <a:rPr lang="tr-TR" sz="3600" dirty="0" smtClean="0"/>
              <a:t> </a:t>
            </a:r>
            <a:r>
              <a:rPr lang="tr-TR" sz="3600" dirty="0" err="1" smtClean="0"/>
              <a:t>specific</a:t>
            </a:r>
            <a:r>
              <a:rPr lang="tr-TR" sz="3600" dirty="0" smtClean="0"/>
              <a:t> </a:t>
            </a:r>
            <a:r>
              <a:rPr lang="tr-TR" sz="3600" dirty="0" err="1" smtClean="0"/>
              <a:t>articles</a:t>
            </a:r>
            <a:endParaRPr lang="tr-TR" sz="3600" dirty="0" smtClean="0"/>
          </a:p>
          <a:p>
            <a:r>
              <a:rPr lang="tr-TR" sz="3600" dirty="0" err="1" smtClean="0"/>
              <a:t>Excitation</a:t>
            </a:r>
            <a:r>
              <a:rPr lang="tr-TR" sz="3600" dirty="0" smtClean="0"/>
              <a:t> </a:t>
            </a:r>
            <a:r>
              <a:rPr lang="tr-TR" sz="3600" dirty="0" err="1" smtClean="0"/>
              <a:t>based</a:t>
            </a:r>
            <a:r>
              <a:rPr lang="tr-TR" sz="3600" dirty="0" smtClean="0"/>
              <a:t> </a:t>
            </a:r>
            <a:r>
              <a:rPr lang="tr-TR" sz="3600" dirty="0" err="1" smtClean="0"/>
              <a:t>algorithms</a:t>
            </a:r>
            <a:r>
              <a:rPr lang="tr-TR" sz="3600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Map</a:t>
            </a:r>
            <a:endParaRPr lang="en-US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mtClean="0"/>
              <a:t>Literature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Building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Building Test Bench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Evaluating prior art solutions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Trails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Thesis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Review</a:t>
            </a:r>
            <a:r>
              <a:rPr lang="tr-TR" dirty="0" smtClean="0"/>
              <a:t> </a:t>
            </a:r>
            <a:r>
              <a:rPr lang="tr-TR" dirty="0" err="1" smtClean="0"/>
              <a:t>Article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r-TR" dirty="0" smtClean="0"/>
          </a:p>
          <a:p>
            <a:pPr lvl="1">
              <a:buNone/>
            </a:pPr>
            <a:endParaRPr lang="tr-TR" dirty="0" smtClean="0"/>
          </a:p>
        </p:txBody>
      </p:sp>
      <p:pic>
        <p:nvPicPr>
          <p:cNvPr id="1026" name="Picture 2" descr="C:\Users\User\Desktop\PhD-Works\Parameter Estimation Works\review_IEEE Transaction on industrial electronics format\makale başlı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815445"/>
            <a:ext cx="8895655" cy="39154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 </a:t>
            </a:r>
            <a:r>
              <a:rPr lang="tr-TR" dirty="0" smtClean="0"/>
              <a:t>- RÜZGEM</a:t>
            </a:r>
            <a:endParaRPr lang="tr-TR" dirty="0"/>
          </a:p>
        </p:txBody>
      </p:sp>
      <p:pic>
        <p:nvPicPr>
          <p:cNvPr id="6" name="Picture 2" descr="C:\Users\User\Desktop\METU PHD Simulasyonlar\rüzgem setup ölçümleri\setup_labview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84784"/>
            <a:ext cx="6905740" cy="5179305"/>
          </a:xfrm>
          <a:prstGeom prst="rect">
            <a:avLst/>
          </a:prstGeom>
          <a:noFill/>
        </p:spPr>
      </p:pic>
      <p:sp>
        <p:nvSpPr>
          <p:cNvPr id="7" name="6 Metin kutusu"/>
          <p:cNvSpPr txBox="1"/>
          <p:nvPr/>
        </p:nvSpPr>
        <p:spPr>
          <a:xfrm>
            <a:off x="3563888" y="2708920"/>
            <a:ext cx="2034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PM SG </a:t>
            </a:r>
            <a:r>
              <a:rPr lang="tr-TR" dirty="0" err="1" smtClean="0">
                <a:solidFill>
                  <a:srgbClr val="FF0000"/>
                </a:solidFill>
              </a:rPr>
              <a:t>Speed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mode</a:t>
            </a:r>
            <a:endParaRPr lang="tr-TR" dirty="0" smtClean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            </a:t>
            </a:r>
            <a:r>
              <a:rPr lang="tr-TR" dirty="0" err="1" smtClean="0">
                <a:solidFill>
                  <a:srgbClr val="FF0000"/>
                </a:solidFill>
              </a:rPr>
              <a:t>Switching</a:t>
            </a:r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8" name="7 Metin kutusu"/>
          <p:cNvSpPr txBox="1"/>
          <p:nvPr/>
        </p:nvSpPr>
        <p:spPr>
          <a:xfrm>
            <a:off x="6300192" y="2492896"/>
            <a:ext cx="1738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IM Torque mode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    Open loop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8 Metin kutusu"/>
          <p:cNvSpPr txBox="1"/>
          <p:nvPr/>
        </p:nvSpPr>
        <p:spPr>
          <a:xfrm>
            <a:off x="5004048" y="4869160"/>
            <a:ext cx="95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solidFill>
                  <a:srgbClr val="FF0000"/>
                </a:solidFill>
              </a:rPr>
              <a:t>Labview</a:t>
            </a:r>
            <a:endParaRPr lang="tr-T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337041"/>
            <a:ext cx="9071992" cy="6260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User\Desktop\METU PHD Simulasyonlar\rüzgem setup ölçümleri\sürücüler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6633"/>
            <a:ext cx="4968552" cy="6624736"/>
          </a:xfrm>
          <a:prstGeom prst="rect">
            <a:avLst/>
          </a:prstGeom>
          <a:noFill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1988840"/>
            <a:ext cx="3710400" cy="4843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 descr="C:\Users\User\Desktop\METU PHD Simulasyonlar\rüzgem setup ölçümleri\sürücüler daha ne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8144" y="0"/>
            <a:ext cx="2843808" cy="21328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1299"/>
            <a:ext cx="5184575" cy="6802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5837" y="0"/>
            <a:ext cx="56703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69</Words>
  <Application>Microsoft Office PowerPoint</Application>
  <PresentationFormat>Ekran Gösterisi (4:3)</PresentationFormat>
  <Paragraphs>26</Paragraphs>
  <Slides>16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17" baseType="lpstr">
      <vt:lpstr>Ofis Teması</vt:lpstr>
      <vt:lpstr>2244 Arçelik-ODTU  Industrial Servo Drive – Autotuning </vt:lpstr>
      <vt:lpstr>Previously on meetings</vt:lpstr>
      <vt:lpstr>Project Map</vt:lpstr>
      <vt:lpstr>Review Article</vt:lpstr>
      <vt:lpstr>Experimental Setup - RÜZGEM</vt:lpstr>
      <vt:lpstr>Slayt 6</vt:lpstr>
      <vt:lpstr>Slayt 7</vt:lpstr>
      <vt:lpstr>Slayt 8</vt:lpstr>
      <vt:lpstr>Slayt 9</vt:lpstr>
      <vt:lpstr>Slayt 10</vt:lpstr>
      <vt:lpstr>Slayt 11</vt:lpstr>
      <vt:lpstr>Slayt 12</vt:lpstr>
      <vt:lpstr>Slayt 13</vt:lpstr>
      <vt:lpstr>Slayt 14</vt:lpstr>
      <vt:lpstr>Slayt 15</vt:lpstr>
      <vt:lpstr>Next issues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2244 Arçelik-ODTU  Industrial Servo Drive – Autotuning </dc:title>
  <dc:creator>User</dc:creator>
  <cp:lastModifiedBy>User</cp:lastModifiedBy>
  <cp:revision>58</cp:revision>
  <dcterms:created xsi:type="dcterms:W3CDTF">2020-03-19T17:28:40Z</dcterms:created>
  <dcterms:modified xsi:type="dcterms:W3CDTF">2020-04-03T10:37:00Z</dcterms:modified>
</cp:coreProperties>
</file>